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80" r:id="rId11"/>
    <p:sldId id="266" r:id="rId12"/>
    <p:sldId id="267" r:id="rId13"/>
    <p:sldId id="268" r:id="rId14"/>
    <p:sldId id="273" r:id="rId15"/>
    <p:sldId id="269" r:id="rId16"/>
    <p:sldId id="278" r:id="rId17"/>
    <p:sldId id="279" r:id="rId18"/>
    <p:sldId id="281" r:id="rId19"/>
    <p:sldId id="282" r:id="rId20"/>
    <p:sldId id="283" r:id="rId21"/>
    <p:sldId id="284" r:id="rId22"/>
    <p:sldId id="285" r:id="rId23"/>
    <p:sldId id="270" r:id="rId24"/>
    <p:sldId id="274" r:id="rId25"/>
    <p:sldId id="271" r:id="rId26"/>
    <p:sldId id="275" r:id="rId27"/>
    <p:sldId id="276" r:id="rId28"/>
    <p:sldId id="272" r:id="rId29"/>
    <p:sldId id="277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87AE-B1C7-49F0-B65E-CCCC8AB1E78F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580109-376C-421C-82E1-82FCD0643F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11156">
        <p14:prism/>
      </p:transition>
    </mc:Choice>
    <mc:Fallback xmlns="">
      <p:transition spd="slow" advTm="11156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87AE-B1C7-49F0-B65E-CCCC8AB1E78F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0109-376C-421C-82E1-82FCD0643F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11156">
        <p14:prism/>
      </p:transition>
    </mc:Choice>
    <mc:Fallback xmlns="">
      <p:transition spd="slow" advTm="11156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2"/>
            <a:ext cx="457200" cy="441325"/>
          </a:xfrm>
        </p:spPr>
        <p:txBody>
          <a:bodyPr/>
          <a:lstStyle/>
          <a:p>
            <a:fld id="{14580109-376C-421C-82E1-82FCD0643FD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87AE-B1C7-49F0-B65E-CCCC8AB1E78F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2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11156">
        <p14:prism/>
      </p:transition>
    </mc:Choice>
    <mc:Fallback xmlns="">
      <p:transition spd="slow" advTm="11156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87AE-B1C7-49F0-B65E-CCCC8AB1E78F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3"/>
            <a:ext cx="457200" cy="441325"/>
          </a:xfrm>
        </p:spPr>
        <p:txBody>
          <a:bodyPr/>
          <a:lstStyle/>
          <a:p>
            <a:fld id="{14580109-376C-421C-82E1-82FCD0643F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11156">
        <p14:prism/>
      </p:transition>
    </mc:Choice>
    <mc:Fallback xmlns="">
      <p:transition spd="slow" advTm="11156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1"/>
            <a:ext cx="6480175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87AE-B1C7-49F0-B65E-CCCC8AB1E78F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580109-376C-421C-82E1-82FCD0643FD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11156">
        <p14:prism/>
      </p:transition>
    </mc:Choice>
    <mc:Fallback xmlns="">
      <p:transition spd="slow" advTm="11156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D8F87AE-B1C7-49F0-B65E-CCCC8AB1E78F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0109-376C-421C-82E1-82FCD0643F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1" y="1575653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11156">
        <p14:prism/>
      </p:transition>
    </mc:Choice>
    <mc:Fallback xmlns="">
      <p:transition spd="slow" advTm="11156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3" y="1524001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1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87AE-B1C7-49F0-B65E-CCCC8AB1E78F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4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7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4580109-376C-421C-82E1-82FCD0643FD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11156">
        <p14:prism/>
      </p:transition>
    </mc:Choice>
    <mc:Fallback xmlns="">
      <p:transition spd="slow" advTm="11156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87AE-B1C7-49F0-B65E-CCCC8AB1E78F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1"/>
            <a:ext cx="457200" cy="441325"/>
          </a:xfrm>
        </p:spPr>
        <p:txBody>
          <a:bodyPr/>
          <a:lstStyle/>
          <a:p>
            <a:fld id="{14580109-376C-421C-82E1-82FCD0643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156">
        <p14:prism/>
      </p:transition>
    </mc:Choice>
    <mc:Fallback xmlns="">
      <p:transition spd="slow" advTm="11156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87AE-B1C7-49F0-B65E-CCCC8AB1E78F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580109-376C-421C-82E1-82FCD0643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156">
        <p14:prism/>
      </p:transition>
    </mc:Choice>
    <mc:Fallback xmlns="">
      <p:transition spd="slow" advTm="11156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1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580109-376C-421C-82E1-82FCD0643FD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87AE-B1C7-49F0-B65E-CCCC8AB1E78F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Tm="11156">
        <p14:prism/>
      </p:transition>
    </mc:Choice>
    <mc:Fallback xmlns="">
      <p:transition spd="slow" advTm="11156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/>
          <a:p>
            <a:fld id="{14580109-376C-421C-82E1-82FCD0643FD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D8F87AE-B1C7-49F0-B65E-CCCC8AB1E78F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156">
        <p14:prism/>
      </p:transition>
    </mc:Choice>
    <mc:Fallback xmlns="">
      <p:transition spd="slow" advTm="11156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D8F87AE-B1C7-49F0-B65E-CCCC8AB1E78F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5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580109-376C-421C-82E1-82FCD0643FDC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11156">
        <p14:prism/>
      </p:transition>
    </mc:Choice>
    <mc:Fallback xmlns="">
      <p:transition spd="slow" advTm="11156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7.xml"/><Relationship Id="rId7" Type="http://schemas.openxmlformats.org/officeDocument/2006/relationships/slide" Target="slide2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image" Target="../media/image3.jpeg"/><Relationship Id="rId5" Type="http://schemas.openxmlformats.org/officeDocument/2006/relationships/slide" Target="slide13.xml"/><Relationship Id="rId10" Type="http://schemas.openxmlformats.org/officeDocument/2006/relationships/slide" Target="slide28.xml"/><Relationship Id="rId4" Type="http://schemas.openxmlformats.org/officeDocument/2006/relationships/slide" Target="slide11.xml"/><Relationship Id="rId9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o-verde.ru/catalogue.html" TargetMode="External"/><Relationship Id="rId2" Type="http://schemas.openxmlformats.org/officeDocument/2006/relationships/hyperlink" Target="http://www.promobud.com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erto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466928"/>
            <a:ext cx="6172200" cy="1371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гармония и естественность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Стили</a:t>
            </a:r>
            <a:br>
              <a:rPr lang="ru-RU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ландшафтного дизайна</a:t>
            </a:r>
            <a:endParaRPr lang="ru-RU" sz="4000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Пейзажный</a:t>
            </a:r>
            <a:endParaRPr lang="ru-RU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848872" cy="446449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3093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К содержанию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98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Лесной</a:t>
            </a:r>
            <a:endParaRPr lang="ru-RU" b="1" dirty="0"/>
          </a:p>
        </p:txBody>
      </p:sp>
      <p:pic>
        <p:nvPicPr>
          <p:cNvPr id="10242" name="Picture 2" descr="C:\Users\Василий\Desktop\Новая папка\лесной стиль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54" y="1844824"/>
            <a:ext cx="7860485" cy="450225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4368" y="60378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linkClick r:id="rId3" action="ppaction://hlinksldjump"/>
              </a:rPr>
              <a:t>→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99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Лесной</a:t>
            </a:r>
            <a:endParaRPr lang="ru-RU" b="1" dirty="0"/>
          </a:p>
        </p:txBody>
      </p:sp>
      <p:pic>
        <p:nvPicPr>
          <p:cNvPr id="11266" name="Picture 2" descr="C:\Users\Василий\Desktop\Новая папка\п.с.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5" y="1896171"/>
            <a:ext cx="7848870" cy="443631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63093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К содержанию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2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Городской</a:t>
            </a:r>
            <a:endParaRPr lang="ru-RU" b="1" dirty="0"/>
          </a:p>
        </p:txBody>
      </p:sp>
      <p:pic>
        <p:nvPicPr>
          <p:cNvPr id="4098" name="Picture 2" descr="C:\Users\Василий\Desktop\Новая папка\гор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54" y="1844824"/>
            <a:ext cx="7860485" cy="445181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4368" y="60378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linkClick r:id="rId3" action="ppaction://hlinksldjump"/>
              </a:rPr>
              <a:t>→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1252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Городской</a:t>
            </a:r>
            <a:endParaRPr lang="ru-RU" b="1" dirty="0"/>
          </a:p>
        </p:txBody>
      </p:sp>
      <p:pic>
        <p:nvPicPr>
          <p:cNvPr id="5122" name="Picture 2" descr="C:\Users\Василий\Desktop\Новая папка\гор.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902880" cy="458072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4368" y="60378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linkClick r:id="rId3" action="ppaction://hlinksldjump"/>
              </a:rPr>
              <a:t>→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772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Городской</a:t>
            </a:r>
            <a:endParaRPr lang="ru-RU" b="1" dirty="0"/>
          </a:p>
        </p:txBody>
      </p:sp>
      <p:pic>
        <p:nvPicPr>
          <p:cNvPr id="6146" name="Picture 2" descr="C:\Users\Василий\Desktop\Новая папка\гор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4024850" cy="446449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асилий\Desktop\Новая папка\гор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14" y="1844824"/>
            <a:ext cx="3802318" cy="446449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63093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К содержанию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42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Модерн</a:t>
            </a:r>
            <a:endParaRPr lang="ru-RU" b="1" dirty="0"/>
          </a:p>
        </p:txBody>
      </p:sp>
      <p:pic>
        <p:nvPicPr>
          <p:cNvPr id="15362" name="Picture 2" descr="C:\Users\Василий\Desktop\Новая папка\мод.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31" y="1844824"/>
            <a:ext cx="7560840" cy="456518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4368" y="60378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linkClick r:id="rId3" action="ppaction://hlinksldjump"/>
              </a:rPr>
              <a:t>→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8672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Модерн</a:t>
            </a:r>
            <a:endParaRPr lang="ru-RU" b="1" dirty="0"/>
          </a:p>
        </p:txBody>
      </p:sp>
      <p:pic>
        <p:nvPicPr>
          <p:cNvPr id="16386" name="Picture 2" descr="C:\Users\Василий\Desktop\Новая папка\мод.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549227" cy="456911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4368" y="60378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linkClick r:id="rId3" action="ppaction://hlinksldjump"/>
              </a:rPr>
              <a:t>→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7388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Модерн</a:t>
            </a:r>
            <a:endParaRPr lang="ru-RU" b="1" dirty="0"/>
          </a:p>
        </p:txBody>
      </p:sp>
      <p:pic>
        <p:nvPicPr>
          <p:cNvPr id="17410" name="Picture 2" descr="C:\Users\Василий\Desktop\Новая папка\мод.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640992" cy="450342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4368" y="60378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linkClick r:id="rId3" action="ppaction://hlinksldjump"/>
              </a:rPr>
              <a:t>→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9328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Модерн</a:t>
            </a:r>
            <a:endParaRPr lang="ru-RU" b="1" dirty="0"/>
          </a:p>
        </p:txBody>
      </p:sp>
      <p:pic>
        <p:nvPicPr>
          <p:cNvPr id="18434" name="Picture 2" descr="C:\Users\Василий\Desktop\Новая папка\мод.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62" y="1916832"/>
            <a:ext cx="3811938" cy="439248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Василий\Desktop\Новая папка\модер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3708278" cy="439248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63093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К содержанию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55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Содержание: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i="1" dirty="0" smtClean="0">
                <a:hlinkClick r:id="rId2" action="ppaction://hlinksldjump"/>
              </a:rPr>
              <a:t>Регулярный (классический)</a:t>
            </a:r>
            <a:endParaRPr lang="ru-RU" sz="2800" b="1" i="1" dirty="0" smtClean="0"/>
          </a:p>
          <a:p>
            <a:r>
              <a:rPr lang="ru-RU" sz="2800" b="1" i="1" dirty="0" smtClean="0">
                <a:hlinkClick r:id="rId3" action="ppaction://hlinksldjump"/>
              </a:rPr>
              <a:t>Пейзажный</a:t>
            </a:r>
            <a:endParaRPr lang="ru-RU" sz="2800" b="1" i="1" dirty="0" smtClean="0"/>
          </a:p>
          <a:p>
            <a:r>
              <a:rPr lang="ru-RU" sz="2800" b="1" i="1" dirty="0" smtClean="0">
                <a:hlinkClick r:id="rId4" action="ppaction://hlinksldjump"/>
              </a:rPr>
              <a:t>Лесной</a:t>
            </a:r>
            <a:endParaRPr lang="ru-RU" sz="2800" b="1" i="1" dirty="0" smtClean="0"/>
          </a:p>
          <a:p>
            <a:r>
              <a:rPr lang="ru-RU" sz="2800" b="1" i="1" dirty="0" smtClean="0">
                <a:hlinkClick r:id="rId5" action="ppaction://hlinksldjump"/>
              </a:rPr>
              <a:t>Городской</a:t>
            </a:r>
            <a:endParaRPr lang="ru-RU" sz="2800" b="1" i="1" dirty="0" smtClean="0"/>
          </a:p>
          <a:p>
            <a:r>
              <a:rPr lang="ru-RU" sz="2800" b="1" i="1" dirty="0" smtClean="0">
                <a:hlinkClick r:id="rId6" action="ppaction://hlinksldjump"/>
              </a:rPr>
              <a:t>Модерн</a:t>
            </a:r>
            <a:endParaRPr lang="ru-RU" sz="2800" b="1" i="1" dirty="0" smtClean="0"/>
          </a:p>
          <a:p>
            <a:r>
              <a:rPr lang="ru-RU" sz="2800" b="1" i="1" dirty="0" smtClean="0">
                <a:hlinkClick r:id="rId7" action="ppaction://hlinksldjump"/>
              </a:rPr>
              <a:t>Кантри</a:t>
            </a:r>
            <a:endParaRPr lang="ru-RU" sz="2800" b="1" i="1" dirty="0" smtClean="0"/>
          </a:p>
          <a:p>
            <a:r>
              <a:rPr lang="ru-RU" sz="2800" b="1" i="1" dirty="0" smtClean="0">
                <a:hlinkClick r:id="rId8" action="ppaction://hlinksldjump"/>
              </a:rPr>
              <a:t>Китайский</a:t>
            </a:r>
            <a:endParaRPr lang="ru-RU" sz="2800" b="1" i="1" dirty="0" smtClean="0"/>
          </a:p>
          <a:p>
            <a:r>
              <a:rPr lang="ru-RU" sz="2800" b="1" i="1" dirty="0" smtClean="0">
                <a:hlinkClick r:id="rId9" action="ppaction://hlinksldjump"/>
              </a:rPr>
              <a:t>Японский</a:t>
            </a:r>
            <a:endParaRPr lang="ru-RU" sz="2800" b="1" i="1" dirty="0" smtClean="0"/>
          </a:p>
          <a:p>
            <a:r>
              <a:rPr lang="ru-RU" sz="2800" b="1" i="1" dirty="0" smtClean="0">
                <a:hlinkClick r:id="rId10" action="ppaction://hlinksldjump"/>
              </a:rPr>
              <a:t>Хай-тек</a:t>
            </a:r>
            <a:endParaRPr lang="ru-RU" sz="2800" b="1" i="1" dirty="0"/>
          </a:p>
        </p:txBody>
      </p:sp>
      <p:pic>
        <p:nvPicPr>
          <p:cNvPr id="4" name="Picture 2" descr="C:\Users\Василий\Desktop\Новая папка\гор.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7"/>
            <a:ext cx="5544616" cy="4320481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3647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Кантри (домик в деревне)</a:t>
            </a:r>
            <a:endParaRPr lang="ru-RU" dirty="0"/>
          </a:p>
        </p:txBody>
      </p:sp>
      <p:pic>
        <p:nvPicPr>
          <p:cNvPr id="21506" name="Picture 2" descr="C:\Users\Василий\Desktop\Новая папка\катрри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47" y="1844824"/>
            <a:ext cx="7582664" cy="457282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4368" y="60378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linkClick r:id="rId3" action="ppaction://hlinksldjump"/>
              </a:rPr>
              <a:t>→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551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Кантри (домик в деревне)</a:t>
            </a:r>
            <a:endParaRPr lang="ru-RU" dirty="0"/>
          </a:p>
        </p:txBody>
      </p:sp>
      <p:pic>
        <p:nvPicPr>
          <p:cNvPr id="20483" name="Picture 3" descr="C:\Users\Василий\Desktop\Новая папка\кантри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4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844824"/>
            <a:ext cx="7549227" cy="455434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84368" y="603232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linkClick r:id="rId4" action="ppaction://hlinksldjump"/>
              </a:rPr>
              <a:t>→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704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Кантри (домик в деревне)</a:t>
            </a:r>
            <a:endParaRPr lang="ru-RU" b="1" dirty="0"/>
          </a:p>
        </p:txBody>
      </p:sp>
      <p:pic>
        <p:nvPicPr>
          <p:cNvPr id="19458" name="Picture 2" descr="C:\Users\Василий\Desktop\Новая папка\кантр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0085"/>
            <a:ext cx="3934180" cy="447478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Василий\Desktop\Новая папка\кантри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139" y="1861993"/>
            <a:ext cx="3917301" cy="447478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63093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К содержанию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93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Китайский</a:t>
            </a:r>
            <a:endParaRPr lang="ru-RU" b="1" dirty="0"/>
          </a:p>
        </p:txBody>
      </p:sp>
      <p:pic>
        <p:nvPicPr>
          <p:cNvPr id="14338" name="Picture 2" descr="C:\Users\Василий\Desktop\Новая папка\кит.с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621235" cy="451444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4368" y="603232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linkClick r:id="rId3" action="ppaction://hlinksldjump"/>
              </a:rPr>
              <a:t>→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741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Китайский</a:t>
            </a:r>
            <a:endParaRPr lang="ru-RU" b="1" dirty="0"/>
          </a:p>
        </p:txBody>
      </p:sp>
      <p:pic>
        <p:nvPicPr>
          <p:cNvPr id="7170" name="Picture 2" descr="C:\Users\Василий\Desktop\Новая папка\кит.фэншуй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32515"/>
            <a:ext cx="7776864" cy="462904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36156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К содержанию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73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Японский</a:t>
            </a:r>
            <a:endParaRPr lang="ru-RU" b="1" dirty="0"/>
          </a:p>
        </p:txBody>
      </p:sp>
      <p:pic>
        <p:nvPicPr>
          <p:cNvPr id="9219" name="Picture 3" descr="C:\Users\Василий\Desktop\Новая папка\япон2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621235" cy="455498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4368" y="603232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linkClick r:id="rId3" action="ppaction://hlinksldjump"/>
              </a:rPr>
              <a:t>→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0243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Японский</a:t>
            </a:r>
            <a:endParaRPr lang="ru-RU" b="1" dirty="0"/>
          </a:p>
        </p:txBody>
      </p:sp>
      <p:pic>
        <p:nvPicPr>
          <p:cNvPr id="10242" name="Picture 2" descr="C:\Users\Василий\Desktop\Новая папка\япон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65" y="1844824"/>
            <a:ext cx="7632846" cy="450564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4368" y="603232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linkClick r:id="rId3" action="ppaction://hlinksldjump"/>
              </a:rPr>
              <a:t>→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958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Японский</a:t>
            </a:r>
            <a:endParaRPr lang="ru-RU" b="1" dirty="0"/>
          </a:p>
        </p:txBody>
      </p:sp>
      <p:pic>
        <p:nvPicPr>
          <p:cNvPr id="11266" name="Picture 2" descr="C:\Users\Василий\Desktop\Новая папка\япон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488832" cy="439248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33426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К содержанию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79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Хай-тек</a:t>
            </a:r>
            <a:endParaRPr lang="ru-RU" b="1" dirty="0"/>
          </a:p>
        </p:txBody>
      </p:sp>
      <p:pic>
        <p:nvPicPr>
          <p:cNvPr id="4" name="Picture 2" descr="C:\Users\Василий\Desktop\Новая папка\хай-тек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63" y="1916832"/>
            <a:ext cx="7632848" cy="450564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84368" y="603232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linkClick r:id="rId3" action="ppaction://hlinksldjump"/>
              </a:rPr>
              <a:t>→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221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Хай-тек</a:t>
            </a:r>
            <a:endParaRPr lang="ru-RU" b="1" dirty="0"/>
          </a:p>
        </p:txBody>
      </p:sp>
      <p:pic>
        <p:nvPicPr>
          <p:cNvPr id="13314" name="Picture 2" descr="C:\Users\Василий\Desktop\Новая папка\хай-тек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46125"/>
            <a:ext cx="7848872" cy="438220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3069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К содержанию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36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Регулярный (классический)</a:t>
            </a:r>
            <a:endParaRPr lang="ru-RU" b="1" dirty="0"/>
          </a:p>
        </p:txBody>
      </p:sp>
      <p:pic>
        <p:nvPicPr>
          <p:cNvPr id="2050" name="Picture 2" descr="C:\Users\Василий\Desktop\Новая папка\р.с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7" y="1700808"/>
            <a:ext cx="7560840" cy="4597657"/>
          </a:xfrm>
          <a:prstGeom prst="rect">
            <a:avLst/>
          </a:prstGeom>
          <a:ln w="38100">
            <a:solidFill>
              <a:srgbClr val="0070C0"/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7884368" y="60378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linkClick r:id="rId3" action="ppaction://hlinksldjump"/>
              </a:rPr>
              <a:t>→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3877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Используемая литература: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ru-RU" dirty="0" smtClean="0"/>
              <a:t>«</a:t>
            </a:r>
            <a:r>
              <a:rPr lang="en-US" dirty="0" smtClean="0"/>
              <a:t>Power Point 2010 c </a:t>
            </a:r>
            <a:r>
              <a:rPr lang="ru-RU" dirty="0" smtClean="0"/>
              <a:t>нуля»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В.</a:t>
            </a:r>
            <a:r>
              <a:rPr lang="en-US" dirty="0" smtClean="0"/>
              <a:t> </a:t>
            </a:r>
            <a:r>
              <a:rPr lang="ru-RU" dirty="0" smtClean="0"/>
              <a:t>Леонов </a:t>
            </a:r>
            <a:r>
              <a:rPr lang="ru-RU" dirty="0" err="1" smtClean="0"/>
              <a:t>изд.ЭКСМО</a:t>
            </a:r>
            <a:r>
              <a:rPr lang="ru-RU" dirty="0" smtClean="0"/>
              <a:t> 2010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en-US" dirty="0" smtClean="0">
                <a:solidFill>
                  <a:srgbClr val="002060"/>
                </a:solidFill>
                <a:hlinkClick r:id="rId2"/>
              </a:rPr>
              <a:t>http</a:t>
            </a:r>
            <a:r>
              <a:rPr lang="ru-RU" dirty="0" smtClean="0">
                <a:solidFill>
                  <a:srgbClr val="002060"/>
                </a:solidFill>
                <a:hlinkClick r:id="rId2"/>
              </a:rPr>
              <a:t>://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www</a:t>
            </a:r>
            <a:r>
              <a:rPr lang="ru-RU" dirty="0" smtClean="0">
                <a:solidFill>
                  <a:srgbClr val="002060"/>
                </a:solidFill>
                <a:hlinkClick r:id="rId2"/>
              </a:rPr>
              <a:t>.</a:t>
            </a:r>
            <a:r>
              <a:rPr lang="en-US" dirty="0" err="1" smtClean="0">
                <a:solidFill>
                  <a:srgbClr val="002060"/>
                </a:solidFill>
                <a:hlinkClick r:id="rId2"/>
              </a:rPr>
              <a:t>promobud</a:t>
            </a:r>
            <a:r>
              <a:rPr lang="ru-RU" dirty="0" smtClean="0">
                <a:solidFill>
                  <a:srgbClr val="002060"/>
                </a:solidFill>
                <a:hlinkClick r:id="rId2"/>
              </a:rPr>
              <a:t>.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com</a:t>
            </a:r>
            <a:r>
              <a:rPr lang="ru-RU" dirty="0" smtClean="0">
                <a:solidFill>
                  <a:srgbClr val="002060"/>
                </a:solidFill>
                <a:hlinkClick r:id="rId2"/>
              </a:rPr>
              <a:t>.</a:t>
            </a:r>
            <a:r>
              <a:rPr lang="en-US" dirty="0" err="1" smtClean="0">
                <a:solidFill>
                  <a:srgbClr val="002060"/>
                </a:solidFill>
                <a:hlinkClick r:id="rId2"/>
              </a:rPr>
              <a:t>ua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hlinkClick r:id="rId3"/>
              </a:rPr>
              <a:t>http</a:t>
            </a:r>
            <a:r>
              <a:rPr lang="ru-RU" dirty="0" smtClean="0">
                <a:solidFill>
                  <a:srgbClr val="002060"/>
                </a:solidFill>
                <a:hlinkClick r:id="rId3"/>
              </a:rPr>
              <a:t>://</a:t>
            </a:r>
            <a:r>
              <a:rPr lang="en-US" dirty="0" smtClean="0">
                <a:solidFill>
                  <a:srgbClr val="002060"/>
                </a:solidFill>
                <a:hlinkClick r:id="rId3"/>
              </a:rPr>
              <a:t>www</a:t>
            </a:r>
            <a:r>
              <a:rPr lang="ru-RU" dirty="0" smtClean="0">
                <a:solidFill>
                  <a:srgbClr val="002060"/>
                </a:solidFill>
                <a:hlinkClick r:id="rId3"/>
              </a:rPr>
              <a:t>.</a:t>
            </a:r>
            <a:r>
              <a:rPr lang="en-US" dirty="0" smtClean="0">
                <a:solidFill>
                  <a:srgbClr val="002060"/>
                </a:solidFill>
                <a:hlinkClick r:id="rId3"/>
              </a:rPr>
              <a:t>studio-</a:t>
            </a:r>
            <a:r>
              <a:rPr lang="en-US" dirty="0" err="1" smtClean="0">
                <a:solidFill>
                  <a:srgbClr val="002060"/>
                </a:solidFill>
                <a:hlinkClick r:id="rId3"/>
              </a:rPr>
              <a:t>verde</a:t>
            </a:r>
            <a:r>
              <a:rPr lang="ru-RU" dirty="0" smtClean="0">
                <a:solidFill>
                  <a:srgbClr val="002060"/>
                </a:solidFill>
                <a:hlinkClick r:id="rId3"/>
              </a:rPr>
              <a:t>.</a:t>
            </a:r>
            <a:r>
              <a:rPr lang="en-US" dirty="0" err="1" smtClean="0">
                <a:solidFill>
                  <a:srgbClr val="002060"/>
                </a:solidFill>
                <a:hlinkClick r:id="rId3"/>
              </a:rPr>
              <a:t>ru</a:t>
            </a:r>
            <a:r>
              <a:rPr lang="ru-RU" dirty="0" smtClean="0">
                <a:solidFill>
                  <a:srgbClr val="002060"/>
                </a:solidFill>
                <a:hlinkClick r:id="rId3"/>
              </a:rPr>
              <a:t>/</a:t>
            </a:r>
            <a:r>
              <a:rPr lang="en-US" dirty="0" smtClean="0">
                <a:solidFill>
                  <a:srgbClr val="002060"/>
                </a:solidFill>
                <a:hlinkClick r:id="rId3"/>
              </a:rPr>
              <a:t>catalogue</a:t>
            </a:r>
            <a:r>
              <a:rPr lang="ru-RU" dirty="0" smtClean="0">
                <a:solidFill>
                  <a:srgbClr val="002060"/>
                </a:solidFill>
                <a:hlinkClick r:id="rId3"/>
              </a:rPr>
              <a:t>.</a:t>
            </a:r>
            <a:r>
              <a:rPr lang="en-US" dirty="0" smtClean="0">
                <a:solidFill>
                  <a:srgbClr val="002060"/>
                </a:solidFill>
                <a:hlinkClick r:id="rId3"/>
              </a:rPr>
              <a:t>html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hlinkClick r:id="rId4"/>
              </a:rPr>
              <a:t>http</a:t>
            </a:r>
            <a:r>
              <a:rPr lang="ru-RU" dirty="0" smtClean="0">
                <a:solidFill>
                  <a:srgbClr val="0070C0"/>
                </a:solidFill>
                <a:hlinkClick r:id="rId4"/>
              </a:rPr>
              <a:t>://</a:t>
            </a:r>
            <a:r>
              <a:rPr lang="en-US" dirty="0" smtClean="0">
                <a:solidFill>
                  <a:srgbClr val="0070C0"/>
                </a:solidFill>
                <a:hlinkClick r:id="rId4"/>
              </a:rPr>
              <a:t>www</a:t>
            </a:r>
            <a:r>
              <a:rPr lang="ru-RU" dirty="0" smtClean="0">
                <a:solidFill>
                  <a:srgbClr val="0070C0"/>
                </a:solidFill>
                <a:hlinkClick r:id="rId4"/>
              </a:rPr>
              <a:t>.</a:t>
            </a:r>
            <a:r>
              <a:rPr lang="en-US" dirty="0" err="1" smtClean="0">
                <a:solidFill>
                  <a:srgbClr val="0070C0"/>
                </a:solidFill>
                <a:hlinkClick r:id="rId4"/>
              </a:rPr>
              <a:t>verto</a:t>
            </a:r>
            <a:r>
              <a:rPr lang="ru-RU" dirty="0" smtClean="0">
                <a:solidFill>
                  <a:srgbClr val="0070C0"/>
                </a:solidFill>
                <a:hlinkClick r:id="rId4"/>
              </a:rPr>
              <a:t>.</a:t>
            </a:r>
            <a:r>
              <a:rPr lang="en-US" dirty="0" err="1" smtClean="0">
                <a:solidFill>
                  <a:srgbClr val="0070C0"/>
                </a:solidFill>
                <a:hlinkClick r:id="rId4"/>
              </a:rPr>
              <a:t>ru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Регулярный (классический)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1" y="1772816"/>
            <a:ext cx="7560840" cy="458340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4368" y="60378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linkClick r:id="rId3" action="ppaction://hlinksldjump"/>
              </a:rPr>
              <a:t>→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359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Регулярный (классический)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04" y="1772816"/>
            <a:ext cx="7632848" cy="465433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4368" y="60378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linkClick r:id="rId3" action="ppaction://hlinksldjump"/>
              </a:rPr>
              <a:t>→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892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Регулярный (классический)</a:t>
            </a:r>
          </a:p>
        </p:txBody>
      </p:sp>
      <p:pic>
        <p:nvPicPr>
          <p:cNvPr id="6146" name="Picture 2" descr="C:\Users\Василий\Desktop\Новая папка\регулярный стиль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632848" cy="455265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63093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К содержанию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08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Пейзажный</a:t>
            </a:r>
            <a:endParaRPr lang="ru-RU" b="1" dirty="0"/>
          </a:p>
        </p:txBody>
      </p:sp>
      <p:pic>
        <p:nvPicPr>
          <p:cNvPr id="2050" name="Picture 2" descr="C:\Users\Василий\Desktop\Новая папка\пейз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848872" cy="472059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4368" y="60378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linkClick r:id="rId3" action="ppaction://hlinksldjump"/>
              </a:rPr>
              <a:t>→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6600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Пейзажный</a:t>
            </a:r>
            <a:endParaRPr lang="ru-RU" b="1" dirty="0"/>
          </a:p>
        </p:txBody>
      </p:sp>
      <p:pic>
        <p:nvPicPr>
          <p:cNvPr id="8194" name="Picture 2" descr="C:\Users\Василий\Desktop\Новая папка\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62" y="1772816"/>
            <a:ext cx="7704856" cy="457601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4368" y="60378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linkClick r:id="rId3" action="ppaction://hlinksldjump"/>
              </a:rPr>
              <a:t>→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7029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Пейзажный</a:t>
            </a:r>
            <a:endParaRPr lang="ru-RU" b="1" dirty="0"/>
          </a:p>
        </p:txBody>
      </p:sp>
      <p:pic>
        <p:nvPicPr>
          <p:cNvPr id="3074" name="Picture 2" descr="C:\Users\Василий\Desktop\Новая папка\пейзаж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776864" cy="456923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84368" y="60378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linkClick r:id="rId3" action="ppaction://hlinksldjump"/>
              </a:rPr>
              <a:t>→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1404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383</TotalTime>
  <Words>153</Words>
  <Application>Microsoft Office PowerPoint</Application>
  <PresentationFormat>Экран (4:3)</PresentationFormat>
  <Paragraphs>76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Официальная</vt:lpstr>
      <vt:lpstr>Стили ландшафтного дизайна</vt:lpstr>
      <vt:lpstr>Содержание:</vt:lpstr>
      <vt:lpstr>Регулярный (классический)</vt:lpstr>
      <vt:lpstr>Регулярный (классический)</vt:lpstr>
      <vt:lpstr>Регулярный (классический)</vt:lpstr>
      <vt:lpstr>Регулярный (классический)</vt:lpstr>
      <vt:lpstr>Пейзажный</vt:lpstr>
      <vt:lpstr>Пейзажный</vt:lpstr>
      <vt:lpstr>Пейзажный</vt:lpstr>
      <vt:lpstr>Пейзажный</vt:lpstr>
      <vt:lpstr>Лесной</vt:lpstr>
      <vt:lpstr>Лесной</vt:lpstr>
      <vt:lpstr>Городской</vt:lpstr>
      <vt:lpstr>Городской</vt:lpstr>
      <vt:lpstr>Городской</vt:lpstr>
      <vt:lpstr>Модерн</vt:lpstr>
      <vt:lpstr>Модерн</vt:lpstr>
      <vt:lpstr>Модерн</vt:lpstr>
      <vt:lpstr>Модерн</vt:lpstr>
      <vt:lpstr>Кантри (домик в деревне)</vt:lpstr>
      <vt:lpstr>Кантри (домик в деревне)</vt:lpstr>
      <vt:lpstr>Кантри (домик в деревне)</vt:lpstr>
      <vt:lpstr>Китайский</vt:lpstr>
      <vt:lpstr>Китайский</vt:lpstr>
      <vt:lpstr>Японский</vt:lpstr>
      <vt:lpstr>Японский</vt:lpstr>
      <vt:lpstr>Японский</vt:lpstr>
      <vt:lpstr>Хай-тек</vt:lpstr>
      <vt:lpstr>Хай-тек</vt:lpstr>
      <vt:lpstr>Используемая литература: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Стили ландшафтного дизайна</dc:title>
  <dc:creator>Василий</dc:creator>
  <cp:lastModifiedBy>Василий</cp:lastModifiedBy>
  <cp:revision>41</cp:revision>
  <dcterms:created xsi:type="dcterms:W3CDTF">2013-02-16T20:45:21Z</dcterms:created>
  <dcterms:modified xsi:type="dcterms:W3CDTF">2013-03-09T09:32:50Z</dcterms:modified>
</cp:coreProperties>
</file>